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2DD"/>
    <a:srgbClr val="E0FFA5"/>
    <a:srgbClr val="2EA711"/>
    <a:srgbClr val="53B960"/>
    <a:srgbClr val="71E448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87" d="100"/>
          <a:sy n="87" d="100"/>
        </p:scale>
        <p:origin x="96" y="5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6.pn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71499" y="2135596"/>
            <a:ext cx="922019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상상</a:t>
            </a:r>
            <a:r>
              <a:rPr lang="en-US" sz="6600" b="1" kern="0" spc="-400" dirty="0" err="1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마을</a:t>
            </a:r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sz="66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19" y="3553162"/>
            <a:ext cx="5161866" cy="3656927"/>
          </a:xfrm>
          <a:prstGeom prst="rect">
            <a:avLst/>
          </a:prstGeom>
        </p:spPr>
      </p:pic>
      <p:sp>
        <p:nvSpPr>
          <p:cNvPr id="15" name="구름 14"/>
          <p:cNvSpPr/>
          <p:nvPr/>
        </p:nvSpPr>
        <p:spPr>
          <a:xfrm rot="419783">
            <a:off x="9144965" y="6185813"/>
            <a:ext cx="1719245" cy="113751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19087" y="94297"/>
            <a:ext cx="450657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인형극 관람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43941" y="1550300"/>
            <a:ext cx="5074708" cy="5395374"/>
            <a:chOff x="557032" y="192949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57032" y="1929493"/>
              <a:ext cx="5040201" cy="4816619"/>
            </a:xfrm>
            <a:prstGeom prst="rect">
              <a:avLst/>
            </a:prstGeom>
          </p:spPr>
        </p:pic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22" y="1800225"/>
            <a:ext cx="4618983" cy="4812336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87" y="125735"/>
            <a:ext cx="2010818" cy="1424565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515535"/>
            <a:chOff x="90487" y="1502515"/>
            <a:chExt cx="5346700" cy="5515535"/>
          </a:xfrm>
        </p:grpSpPr>
        <p:sp>
          <p:nvSpPr>
            <p:cNvPr id="27" name="TextBox 26"/>
            <p:cNvSpPr txBox="1"/>
            <p:nvPr/>
          </p:nvSpPr>
          <p:spPr>
            <a:xfrm>
              <a:off x="700087" y="4848225"/>
              <a:ext cx="381000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인형극 공연이 시작되면 어두워져요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공연이 시작되면 자기 자리에 앉아서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감상해요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공연 중에 떠들면 다른 친구들에게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방해가 돼요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이 곳은 인형들이 즐거운 이야기를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들려주는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인형극장입니다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실내화를 벗고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상상마을에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들어가서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바른 자세로 앉아 인형극을 관람해요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27849" y="95053"/>
            <a:ext cx="5867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동화 가상 체험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28784" y="1563889"/>
            <a:ext cx="5074708" cy="5784110"/>
            <a:chOff x="557032" y="192949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57032" y="1929493"/>
              <a:ext cx="5040201" cy="4816619"/>
            </a:xfrm>
            <a:prstGeom prst="rect">
              <a:avLst/>
            </a:prstGeom>
          </p:spPr>
        </p:pic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12" y="1988305"/>
            <a:ext cx="4424751" cy="4942328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87" y="125735"/>
            <a:ext cx="2010818" cy="1424565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515535"/>
            <a:chOff x="90487" y="1502515"/>
            <a:chExt cx="5346700" cy="5515535"/>
          </a:xfrm>
        </p:grpSpPr>
        <p:sp>
          <p:nvSpPr>
            <p:cNvPr id="27" name="TextBox 26"/>
            <p:cNvSpPr txBox="1"/>
            <p:nvPr/>
          </p:nvSpPr>
          <p:spPr>
            <a:xfrm>
              <a:off x="700087" y="4848225"/>
              <a:ext cx="381000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인형극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배경막을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손으로 잡아당기면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배경막이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찢어질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노란색 발자국 위에 서서 활동해요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옆에 서있는 친구와 부딪히지 않도록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조심해요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1487" y="2198088"/>
              <a:ext cx="426720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인형극장에서 인형극을 본 후에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인형극 속으로 쏙 빠져보세요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인형극 안에 들어가 인형극의 등장인물이 되어 실감나는 연기를 펼쳐보아요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52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26" name="Object 11"/>
          <p:cNvSpPr txBox="1"/>
          <p:nvPr/>
        </p:nvSpPr>
        <p:spPr>
          <a:xfrm>
            <a:off x="219013" y="121813"/>
            <a:ext cx="741412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상상마을</a:t>
            </a:r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활동사진 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32" name="그룹 1005"/>
          <p:cNvGrpSpPr/>
          <p:nvPr/>
        </p:nvGrpSpPr>
        <p:grpSpPr>
          <a:xfrm>
            <a:off x="2118649" y="4380679"/>
            <a:ext cx="2668330" cy="2670617"/>
            <a:chOff x="307418" y="1971180"/>
            <a:chExt cx="5040201" cy="4816619"/>
          </a:xfrm>
        </p:grpSpPr>
        <p:pic>
          <p:nvPicPr>
            <p:cNvPr id="3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7" name="그룹 1005"/>
          <p:cNvGrpSpPr/>
          <p:nvPr/>
        </p:nvGrpSpPr>
        <p:grpSpPr>
          <a:xfrm>
            <a:off x="2094782" y="1519316"/>
            <a:ext cx="2685439" cy="2514600"/>
            <a:chOff x="307418" y="1971180"/>
            <a:chExt cx="5040201" cy="4816619"/>
          </a:xfrm>
        </p:grpSpPr>
        <p:pic>
          <p:nvPicPr>
            <p:cNvPr id="38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9" name="그룹 1005"/>
          <p:cNvGrpSpPr/>
          <p:nvPr/>
        </p:nvGrpSpPr>
        <p:grpSpPr>
          <a:xfrm>
            <a:off x="4932503" y="1499872"/>
            <a:ext cx="2685439" cy="2514600"/>
            <a:chOff x="307418" y="1971180"/>
            <a:chExt cx="5040201" cy="4816619"/>
          </a:xfrm>
        </p:grpSpPr>
        <p:pic>
          <p:nvPicPr>
            <p:cNvPr id="40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41" name="그룹 1005"/>
          <p:cNvGrpSpPr/>
          <p:nvPr/>
        </p:nvGrpSpPr>
        <p:grpSpPr>
          <a:xfrm>
            <a:off x="7812095" y="1520344"/>
            <a:ext cx="2685439" cy="2514600"/>
            <a:chOff x="307418" y="1971180"/>
            <a:chExt cx="5040201" cy="4816619"/>
          </a:xfrm>
        </p:grpSpPr>
        <p:pic>
          <p:nvPicPr>
            <p:cNvPr id="42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47" name="그룹 1005"/>
          <p:cNvGrpSpPr/>
          <p:nvPr/>
        </p:nvGrpSpPr>
        <p:grpSpPr>
          <a:xfrm>
            <a:off x="4964807" y="4380679"/>
            <a:ext cx="2668330" cy="2670617"/>
            <a:chOff x="307418" y="1971180"/>
            <a:chExt cx="5040201" cy="4816619"/>
          </a:xfrm>
        </p:grpSpPr>
        <p:pic>
          <p:nvPicPr>
            <p:cNvPr id="48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49" name="그룹 1005"/>
          <p:cNvGrpSpPr/>
          <p:nvPr/>
        </p:nvGrpSpPr>
        <p:grpSpPr>
          <a:xfrm>
            <a:off x="7810965" y="4380679"/>
            <a:ext cx="2668330" cy="2670617"/>
            <a:chOff x="307418" y="1971180"/>
            <a:chExt cx="5040201" cy="4816619"/>
          </a:xfrm>
        </p:grpSpPr>
        <p:pic>
          <p:nvPicPr>
            <p:cNvPr id="50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3" name="타원 2"/>
          <p:cNvSpPr/>
          <p:nvPr/>
        </p:nvSpPr>
        <p:spPr>
          <a:xfrm>
            <a:off x="151516" y="1910869"/>
            <a:ext cx="1776474" cy="1752600"/>
          </a:xfrm>
          <a:prstGeom prst="ellipse">
            <a:avLst/>
          </a:prstGeom>
          <a:noFill/>
          <a:ln>
            <a:solidFill>
              <a:srgbClr val="E0FF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146488" y="4731135"/>
            <a:ext cx="1776474" cy="1752600"/>
          </a:xfrm>
          <a:prstGeom prst="ellipse">
            <a:avLst/>
          </a:prstGeom>
          <a:noFill/>
          <a:ln>
            <a:solidFill>
              <a:srgbClr val="E0FF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14" y="1763642"/>
            <a:ext cx="2362200" cy="20768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19" y="1763642"/>
            <a:ext cx="2297206" cy="206512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14" y="1781717"/>
            <a:ext cx="2286000" cy="2028979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11912" y="2620578"/>
            <a:ext cx="1711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동화 가상 체험 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1" y="4597287"/>
            <a:ext cx="2332673" cy="226057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14" y="4584323"/>
            <a:ext cx="2286000" cy="2273538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384752" y="5475861"/>
            <a:ext cx="1299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 공연 내용 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19" y="4597287"/>
            <a:ext cx="2297206" cy="2260574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87" y="125735"/>
            <a:ext cx="2010818" cy="14245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7689" y="1647825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구름 1"/>
          <p:cNvSpPr/>
          <p:nvPr/>
        </p:nvSpPr>
        <p:spPr>
          <a:xfrm rot="419783">
            <a:off x="1909399" y="555903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337285" y="57747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55" y="3526148"/>
            <a:ext cx="5161866" cy="3656927"/>
          </a:xfrm>
          <a:prstGeom prst="rect">
            <a:avLst/>
          </a:prstGeom>
        </p:spPr>
      </p:pic>
      <p:sp>
        <p:nvSpPr>
          <p:cNvPr id="18" name="구름 17"/>
          <p:cNvSpPr/>
          <p:nvPr/>
        </p:nvSpPr>
        <p:spPr>
          <a:xfrm rot="419783">
            <a:off x="9131306" y="4569690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123</Words>
  <Application>Microsoft Office PowerPoint</Application>
  <PresentationFormat>사용자 지정</PresentationFormat>
  <Paragraphs>28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?? ??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67</cp:revision>
  <dcterms:created xsi:type="dcterms:W3CDTF">2023-03-08T09:46:58Z</dcterms:created>
  <dcterms:modified xsi:type="dcterms:W3CDTF">2024-02-21T06:01:43Z</dcterms:modified>
</cp:coreProperties>
</file>