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83" r:id="rId7"/>
    <p:sldId id="284" r:id="rId8"/>
    <p:sldId id="261" r:id="rId9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221"/>
    <a:srgbClr val="2EA711"/>
    <a:srgbClr val="E0FFA5"/>
    <a:srgbClr val="53B960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99" d="100"/>
          <a:sy n="99" d="100"/>
        </p:scale>
        <p:origin x="1212" y="108"/>
      </p:cViewPr>
      <p:guideLst>
        <p:guide orient="horz" pos="2160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음악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00" y="3407703"/>
            <a:ext cx="6088187" cy="372652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B339685-7344-69D0-462E-3068BE364F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19087" y="158835"/>
            <a:ext cx="7391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난타 </a:t>
            </a:r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합주방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91603" y="1800225"/>
            <a:ext cx="5253073" cy="5110215"/>
            <a:chOff x="307418" y="2236338"/>
            <a:chExt cx="5040201" cy="455146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2236338"/>
              <a:ext cx="5040201" cy="455146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14" y="2028825"/>
            <a:ext cx="4939010" cy="47244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94" y="114300"/>
            <a:ext cx="2941109" cy="1800225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90487" y="1502515"/>
            <a:ext cx="5346700" cy="5744135"/>
            <a:chOff x="90487" y="1502515"/>
            <a:chExt cx="5346700" cy="5744135"/>
          </a:xfrm>
        </p:grpSpPr>
        <p:sp>
          <p:nvSpPr>
            <p:cNvPr id="32" name="TextBox 31"/>
            <p:cNvSpPr txBox="1"/>
            <p:nvPr/>
          </p:nvSpPr>
          <p:spPr>
            <a:xfrm>
              <a:off x="700087" y="5076825"/>
              <a:ext cx="38100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친구가 드럼을 연주할 때는 발자국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자리에서 기다려요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악기로 장난치지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악기를 소중하게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드럼과 기타를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함께 신나는 합주를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 속 악기를 연주하는 친구를 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음악에 맞춰 같이 연주해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3" name="해 4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모서리가 둥근 직사각형 3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ED1C0F3-5964-F451-CB39-DECAE4089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9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42887" y="158068"/>
            <a:ext cx="7391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기차 노래방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91603" y="1800225"/>
            <a:ext cx="5253073" cy="5110215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b="3138"/>
          <a:stretch/>
        </p:blipFill>
        <p:spPr>
          <a:xfrm>
            <a:off x="5409202" y="2105025"/>
            <a:ext cx="4854044" cy="44958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80" y="152400"/>
            <a:ext cx="2941109" cy="1800225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2" name="TextBox 31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마이크로 장난하지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소품과 마이크는 제자리에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1487" y="2181225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칙칙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폭폭 기차 노래방에서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멋진 가수가 되어보아요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노래방 기기를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부르고 싶은 노래를 선택해서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불러요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3" name="해 4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모서리가 둥근 직사각형 3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0ED1C0F3-5964-F451-CB39-DECAE4089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42887" y="158068"/>
            <a:ext cx="7391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세계 </a:t>
            </a:r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축제방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91603" y="1800225"/>
            <a:ext cx="5253073" cy="5110215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55" y="2028825"/>
            <a:ext cx="4870214" cy="47244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97" y="0"/>
            <a:ext cx="2941109" cy="1800225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의상을 입고 천천히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걸어다녀요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의상과 소품은 제자리에 정돈해요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487" y="2181225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세계 여러 나라에서 축제가 열렸어요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세계 여러 나라 전통 의상을 입고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 속 세계 여러 나라 춤 영상을 보며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신나게 춤을 춰요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0ED1C0F3-5964-F451-CB39-DECAE4089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7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42887" y="158068"/>
            <a:ext cx="7391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댄스 </a:t>
            </a:r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디디알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91603" y="1724025"/>
            <a:ext cx="5253073" cy="5327271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7682"/>
          <a:stretch/>
        </p:blipFill>
        <p:spPr>
          <a:xfrm rot="5400000">
            <a:off x="5379739" y="1910766"/>
            <a:ext cx="4876800" cy="496051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13" y="38100"/>
            <a:ext cx="2941109" cy="1800225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7762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간격을 유지해요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옆 친구와 함께 박자를 맞춰요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한 번에 두 명 씩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487" y="2409825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디디알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패드 위에 올라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음악에 맞추어 화면 속 화살표 방향에 따라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박자에 맞춰 신나게 리듬을 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0ED1C0F3-5964-F451-CB39-DECAE4089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1"/>
          <p:cNvSpPr txBox="1"/>
          <p:nvPr/>
        </p:nvSpPr>
        <p:spPr>
          <a:xfrm>
            <a:off x="242887" y="158829"/>
            <a:ext cx="6323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여러 가지 악기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37" name="그룹 1005"/>
          <p:cNvGrpSpPr/>
          <p:nvPr/>
        </p:nvGrpSpPr>
        <p:grpSpPr>
          <a:xfrm>
            <a:off x="319087" y="1876425"/>
            <a:ext cx="3124200" cy="4953000"/>
            <a:chOff x="307418" y="1971180"/>
            <a:chExt cx="5040201" cy="4816619"/>
          </a:xfrm>
        </p:grpSpPr>
        <p:pic>
          <p:nvPicPr>
            <p:cNvPr id="38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13" y="152400"/>
            <a:ext cx="2941109" cy="1800225"/>
          </a:xfrm>
          <a:prstGeom prst="rect">
            <a:avLst/>
          </a:prstGeom>
        </p:spPr>
      </p:pic>
      <p:grpSp>
        <p:nvGrpSpPr>
          <p:cNvPr id="28" name="그룹 1005"/>
          <p:cNvGrpSpPr/>
          <p:nvPr/>
        </p:nvGrpSpPr>
        <p:grpSpPr>
          <a:xfrm>
            <a:off x="3509956" y="1876425"/>
            <a:ext cx="3606880" cy="4953000"/>
            <a:chOff x="307418" y="1971180"/>
            <a:chExt cx="5040201" cy="4816619"/>
          </a:xfrm>
        </p:grpSpPr>
        <p:pic>
          <p:nvPicPr>
            <p:cNvPr id="29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1005"/>
          <p:cNvGrpSpPr/>
          <p:nvPr/>
        </p:nvGrpSpPr>
        <p:grpSpPr>
          <a:xfrm>
            <a:off x="7271313" y="1876425"/>
            <a:ext cx="3124200" cy="4953000"/>
            <a:chOff x="307418" y="1971180"/>
            <a:chExt cx="5040201" cy="4816619"/>
          </a:xfrm>
        </p:grpSpPr>
        <p:pic>
          <p:nvPicPr>
            <p:cNvPr id="31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6" y="2028825"/>
            <a:ext cx="2880000" cy="2922787"/>
          </a:xfrm>
          <a:prstGeom prst="rect">
            <a:avLst/>
          </a:prstGeom>
        </p:spPr>
      </p:pic>
      <p:grpSp>
        <p:nvGrpSpPr>
          <p:cNvPr id="34" name="그룹 1005"/>
          <p:cNvGrpSpPr/>
          <p:nvPr/>
        </p:nvGrpSpPr>
        <p:grpSpPr>
          <a:xfrm>
            <a:off x="437677" y="5076825"/>
            <a:ext cx="2853211" cy="1638300"/>
            <a:chOff x="-13311618" y="10114926"/>
            <a:chExt cx="7850670" cy="1733678"/>
          </a:xfrm>
        </p:grpSpPr>
        <p:pic>
          <p:nvPicPr>
            <p:cNvPr id="35" name="Objec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352984" y="5035801"/>
            <a:ext cx="30056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발로 치는 피아노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실내화를 벗고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한 명 씩 피아노에 올라가서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발을 이용해 피아노를 연주해요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grpSp>
        <p:nvGrpSpPr>
          <p:cNvPr id="51" name="그룹 1005"/>
          <p:cNvGrpSpPr/>
          <p:nvPr/>
        </p:nvGrpSpPr>
        <p:grpSpPr>
          <a:xfrm>
            <a:off x="3900488" y="5075436"/>
            <a:ext cx="2895600" cy="1638300"/>
            <a:chOff x="-13311618" y="10114926"/>
            <a:chExt cx="7850670" cy="1733678"/>
          </a:xfrm>
        </p:grpSpPr>
        <p:pic>
          <p:nvPicPr>
            <p:cNvPr id="52" name="Objec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845483" y="5035802"/>
            <a:ext cx="30056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세계 </a:t>
            </a:r>
            <a:r>
              <a:rPr lang="ko-KR" altLang="en-US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여러나라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악기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의자에 바르게 앉아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세계 여러 나라 악기를 이용하여 다양한 소리와 리듬을 만들어요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grpSp>
        <p:nvGrpSpPr>
          <p:cNvPr id="53" name="그룹 1005"/>
          <p:cNvGrpSpPr/>
          <p:nvPr/>
        </p:nvGrpSpPr>
        <p:grpSpPr>
          <a:xfrm>
            <a:off x="7405687" y="5071368"/>
            <a:ext cx="2853211" cy="1638300"/>
            <a:chOff x="-13311618" y="10114926"/>
            <a:chExt cx="7850670" cy="1733678"/>
          </a:xfrm>
        </p:grpSpPr>
        <p:pic>
          <p:nvPicPr>
            <p:cNvPr id="54" name="Objec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5" y="2028824"/>
            <a:ext cx="2853211" cy="292278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337982" y="5035801"/>
            <a:ext cx="30056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현악기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활을 이용해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소리를 내는 현악기를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바른 자세로 연주해요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1" r="2393" b="17332"/>
          <a:stretch/>
        </p:blipFill>
        <p:spPr>
          <a:xfrm>
            <a:off x="3900488" y="3476625"/>
            <a:ext cx="2895600" cy="156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7085" r="7581" b="-1242"/>
          <a:stretch/>
        </p:blipFill>
        <p:spPr>
          <a:xfrm>
            <a:off x="5094172" y="1897836"/>
            <a:ext cx="2118885" cy="1871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2645" r="8439" b="2645"/>
          <a:stretch/>
        </p:blipFill>
        <p:spPr>
          <a:xfrm>
            <a:off x="3367087" y="1876425"/>
            <a:ext cx="2088914" cy="1876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ED1C0F3-5964-F451-CB39-DECAE4089D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1005"/>
          <p:cNvGrpSpPr/>
          <p:nvPr/>
        </p:nvGrpSpPr>
        <p:grpSpPr>
          <a:xfrm>
            <a:off x="476871" y="1876425"/>
            <a:ext cx="4800600" cy="4953000"/>
            <a:chOff x="307418" y="1971180"/>
            <a:chExt cx="5040201" cy="4816619"/>
          </a:xfrm>
        </p:grpSpPr>
        <p:pic>
          <p:nvPicPr>
            <p:cNvPr id="25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26" name="Object 11"/>
          <p:cNvSpPr txBox="1"/>
          <p:nvPr/>
        </p:nvSpPr>
        <p:spPr>
          <a:xfrm>
            <a:off x="242887" y="158829"/>
            <a:ext cx="6323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여러 가지 악기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37" name="그룹 1005"/>
          <p:cNvGrpSpPr/>
          <p:nvPr/>
        </p:nvGrpSpPr>
        <p:grpSpPr>
          <a:xfrm>
            <a:off x="5506036" y="1876425"/>
            <a:ext cx="4800600" cy="4953000"/>
            <a:chOff x="307418" y="1971180"/>
            <a:chExt cx="5040201" cy="4816619"/>
          </a:xfrm>
        </p:grpSpPr>
        <p:pic>
          <p:nvPicPr>
            <p:cNvPr id="38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13" y="152400"/>
            <a:ext cx="2941109" cy="1800225"/>
          </a:xfrm>
          <a:prstGeom prst="rect">
            <a:avLst/>
          </a:prstGeom>
        </p:spPr>
      </p:pic>
      <p:grpSp>
        <p:nvGrpSpPr>
          <p:cNvPr id="34" name="그룹 1005"/>
          <p:cNvGrpSpPr/>
          <p:nvPr/>
        </p:nvGrpSpPr>
        <p:grpSpPr>
          <a:xfrm>
            <a:off x="638175" y="5457825"/>
            <a:ext cx="4481512" cy="1257300"/>
            <a:chOff x="-13311618" y="10114926"/>
            <a:chExt cx="7850670" cy="1733678"/>
          </a:xfrm>
        </p:grpSpPr>
        <p:pic>
          <p:nvPicPr>
            <p:cNvPr id="35" name="Objec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678294" y="5381625"/>
            <a:ext cx="44413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우리나라 </a:t>
            </a:r>
            <a:r>
              <a:rPr lang="ko-KR" altLang="en-US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악기방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우리 나라 악기들을 연주해 보아요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* 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북과 북채는 악기 </a:t>
            </a:r>
            <a:r>
              <a:rPr lang="ko-KR" altLang="en-US" b="1" kern="0" spc="-200" dirty="0" err="1">
                <a:latin typeface="굴림" panose="020B0600000101010101" pitchFamily="50" charset="-127"/>
                <a:ea typeface="굴림" panose="020B0600000101010101" pitchFamily="50" charset="-127"/>
              </a:rPr>
              <a:t>연주에만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 사용해요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/>
          </a:p>
        </p:txBody>
      </p:sp>
      <p:grpSp>
        <p:nvGrpSpPr>
          <p:cNvPr id="53" name="그룹 1005"/>
          <p:cNvGrpSpPr/>
          <p:nvPr/>
        </p:nvGrpSpPr>
        <p:grpSpPr>
          <a:xfrm>
            <a:off x="5684739" y="5457424"/>
            <a:ext cx="4451491" cy="1252243"/>
            <a:chOff x="-13311618" y="10114926"/>
            <a:chExt cx="7850670" cy="1733678"/>
          </a:xfrm>
        </p:grpSpPr>
        <p:pic>
          <p:nvPicPr>
            <p:cNvPr id="54" name="Objec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5568075" y="5381625"/>
            <a:ext cx="46848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다양한 악기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다양한 악기를 연주하면서 만들어지는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특유의 소리를 들어요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4" y="1999848"/>
            <a:ext cx="4441393" cy="3381777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59" y="2028424"/>
            <a:ext cx="4467972" cy="33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1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00" y="3407703"/>
            <a:ext cx="6088187" cy="372652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B339685-7344-69D0-462E-3068BE364F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259</Words>
  <Application>Microsoft Office PowerPoint</Application>
  <PresentationFormat>사용자 지정</PresentationFormat>
  <Paragraphs>64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71</cp:revision>
  <dcterms:created xsi:type="dcterms:W3CDTF">2023-03-08T09:46:58Z</dcterms:created>
  <dcterms:modified xsi:type="dcterms:W3CDTF">2026-05-11T23:15:27Z</dcterms:modified>
</cp:coreProperties>
</file>