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7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772D9-C1BB-42CD-87F3-B4A892212195}" type="datetimeFigureOut">
              <a:rPr lang="ko-KR" altLang="en-US" smtClean="0"/>
              <a:t>2016-03-28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4B6D9-3881-47C0-87C5-F77CA14485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313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4B6D9-3881-47C0-87C5-F77CA144858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937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2BC8-DDD1-4EBF-A0E5-09639C4DA325}" type="datetimeFigureOut">
              <a:rPr lang="ko-KR" altLang="en-US" smtClean="0"/>
              <a:t>2016-03-28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4FD7-13EC-4761-8045-DEDFD33CC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93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2BC8-DDD1-4EBF-A0E5-09639C4DA325}" type="datetimeFigureOut">
              <a:rPr lang="ko-KR" altLang="en-US" smtClean="0"/>
              <a:t>2016-03-28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4FD7-13EC-4761-8045-DEDFD33CC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715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2BC8-DDD1-4EBF-A0E5-09639C4DA325}" type="datetimeFigureOut">
              <a:rPr lang="ko-KR" altLang="en-US" smtClean="0"/>
              <a:t>2016-03-28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4FD7-13EC-4761-8045-DEDFD33CC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035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2BC8-DDD1-4EBF-A0E5-09639C4DA325}" type="datetimeFigureOut">
              <a:rPr lang="ko-KR" altLang="en-US" smtClean="0"/>
              <a:t>2016-03-28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4FD7-13EC-4761-8045-DEDFD33CC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205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2BC8-DDD1-4EBF-A0E5-09639C4DA325}" type="datetimeFigureOut">
              <a:rPr lang="ko-KR" altLang="en-US" smtClean="0"/>
              <a:t>2016-03-28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4FD7-13EC-4761-8045-DEDFD33CC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980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2BC8-DDD1-4EBF-A0E5-09639C4DA325}" type="datetimeFigureOut">
              <a:rPr lang="ko-KR" altLang="en-US" smtClean="0"/>
              <a:t>2016-03-28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4FD7-13EC-4761-8045-DEDFD33CC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95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2BC8-DDD1-4EBF-A0E5-09639C4DA325}" type="datetimeFigureOut">
              <a:rPr lang="ko-KR" altLang="en-US" smtClean="0"/>
              <a:t>2016-03-28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4FD7-13EC-4761-8045-DEDFD33CC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91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2BC8-DDD1-4EBF-A0E5-09639C4DA325}" type="datetimeFigureOut">
              <a:rPr lang="ko-KR" altLang="en-US" smtClean="0"/>
              <a:t>2016-03-28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4FD7-13EC-4761-8045-DEDFD33CC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131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2BC8-DDD1-4EBF-A0E5-09639C4DA325}" type="datetimeFigureOut">
              <a:rPr lang="ko-KR" altLang="en-US" smtClean="0"/>
              <a:t>2016-03-28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4FD7-13EC-4761-8045-DEDFD33CC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11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2BC8-DDD1-4EBF-A0E5-09639C4DA325}" type="datetimeFigureOut">
              <a:rPr lang="ko-KR" altLang="en-US" smtClean="0"/>
              <a:t>2016-03-28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4FD7-13EC-4761-8045-DEDFD33CC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369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2BC8-DDD1-4EBF-A0E5-09639C4DA325}" type="datetimeFigureOut">
              <a:rPr lang="ko-KR" altLang="en-US" smtClean="0"/>
              <a:t>2016-03-28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C4FD7-13EC-4761-8045-DEDFD33CC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8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2BC8-DDD1-4EBF-A0E5-09639C4DA325}" type="datetimeFigureOut">
              <a:rPr lang="ko-KR" altLang="en-US" smtClean="0"/>
              <a:t>2016-03-28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C4FD7-13EC-4761-8045-DEDFD33CC9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265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5400" smtClean="0">
                <a:solidFill>
                  <a:schemeClr val="tx1">
                    <a:lumMod val="95000"/>
                    <a:lumOff val="5000"/>
                  </a:schemeClr>
                </a:solidFill>
                <a:latin typeface="양재참숯체B" panose="02020603020101020101" pitchFamily="18" charset="-127"/>
                <a:ea typeface="양재참숯체B" panose="02020603020101020101" pitchFamily="18" charset="-127"/>
              </a:rPr>
              <a:t>행복으로 가는 인문학</a:t>
            </a:r>
            <a:endParaRPr lang="ko-KR" altLang="en-US" sz="5400" dirty="0">
              <a:solidFill>
                <a:schemeClr val="tx1">
                  <a:lumMod val="95000"/>
                  <a:lumOff val="5000"/>
                </a:schemeClr>
              </a:solidFill>
              <a:latin typeface="양재참숯체B" panose="02020603020101020101" pitchFamily="18" charset="-127"/>
              <a:ea typeface="양재참숯체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32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876000" cy="3008250"/>
          </a:xfrm>
        </p:spPr>
      </p:pic>
    </p:spTree>
    <p:extLst>
      <p:ext uri="{BB962C8B-B14F-4D97-AF65-F5344CB8AC3E}">
        <p14:creationId xmlns:p14="http://schemas.microsoft.com/office/powerpoint/2010/main" val="4045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0"/>
            <a:ext cx="4583999" cy="6876000"/>
          </a:xfrm>
        </p:spPr>
      </p:pic>
    </p:spTree>
    <p:extLst>
      <p:ext uri="{BB962C8B-B14F-4D97-AF65-F5344CB8AC3E}">
        <p14:creationId xmlns:p14="http://schemas.microsoft.com/office/powerpoint/2010/main" val="19817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876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1105"/>
            <a:ext cx="4572095" cy="6876000"/>
          </a:xfrm>
        </p:spPr>
      </p:pic>
    </p:spTree>
    <p:extLst>
      <p:ext uri="{BB962C8B-B14F-4D97-AF65-F5344CB8AC3E}">
        <p14:creationId xmlns:p14="http://schemas.microsoft.com/office/powerpoint/2010/main" val="23379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15"/>
            <a:ext cx="9144000" cy="6849684"/>
          </a:xfrm>
        </p:spPr>
      </p:pic>
    </p:spTree>
    <p:extLst>
      <p:ext uri="{BB962C8B-B14F-4D97-AF65-F5344CB8AC3E}">
        <p14:creationId xmlns:p14="http://schemas.microsoft.com/office/powerpoint/2010/main" val="37192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0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8328"/>
            <a:ext cx="4811005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4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0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0"/>
            <a:ext cx="5498287" cy="6876000"/>
          </a:xfrm>
        </p:spPr>
      </p:pic>
    </p:spTree>
    <p:extLst>
      <p:ext uri="{BB962C8B-B14F-4D97-AF65-F5344CB8AC3E}">
        <p14:creationId xmlns:p14="http://schemas.microsoft.com/office/powerpoint/2010/main" val="31956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0"/>
            <a:ext cx="5042399" cy="6876000"/>
          </a:xfrm>
        </p:spPr>
      </p:pic>
    </p:spTree>
    <p:extLst>
      <p:ext uri="{BB962C8B-B14F-4D97-AF65-F5344CB8AC3E}">
        <p14:creationId xmlns:p14="http://schemas.microsoft.com/office/powerpoint/2010/main" val="20973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0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3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91" y="-1"/>
            <a:ext cx="3470646" cy="6876000"/>
          </a:xfrm>
        </p:spPr>
      </p:pic>
    </p:spTree>
    <p:extLst>
      <p:ext uri="{BB962C8B-B14F-4D97-AF65-F5344CB8AC3E}">
        <p14:creationId xmlns:p14="http://schemas.microsoft.com/office/powerpoint/2010/main" val="343786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761400" cy="6876000"/>
          </a:xfrm>
        </p:spPr>
      </p:pic>
    </p:spTree>
    <p:extLst>
      <p:ext uri="{BB962C8B-B14F-4D97-AF65-F5344CB8AC3E}">
        <p14:creationId xmlns:p14="http://schemas.microsoft.com/office/powerpoint/2010/main" val="36271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0"/>
            <a:ext cx="3774388" cy="6876000"/>
          </a:xfrm>
        </p:spPr>
      </p:pic>
    </p:spTree>
    <p:extLst>
      <p:ext uri="{BB962C8B-B14F-4D97-AF65-F5344CB8AC3E}">
        <p14:creationId xmlns:p14="http://schemas.microsoft.com/office/powerpoint/2010/main" val="33177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94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6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456133" cy="6876000"/>
          </a:xfrm>
        </p:spPr>
      </p:pic>
    </p:spTree>
    <p:extLst>
      <p:ext uri="{BB962C8B-B14F-4D97-AF65-F5344CB8AC3E}">
        <p14:creationId xmlns:p14="http://schemas.microsoft.com/office/powerpoint/2010/main" val="8114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652"/>
            <a:ext cx="9144000" cy="5305789"/>
          </a:xfrm>
        </p:spPr>
      </p:pic>
    </p:spTree>
    <p:extLst>
      <p:ext uri="{BB962C8B-B14F-4D97-AF65-F5344CB8AC3E}">
        <p14:creationId xmlns:p14="http://schemas.microsoft.com/office/powerpoint/2010/main" val="661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내용 개체 틀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330234" cy="6876000"/>
          </a:xfrm>
        </p:spPr>
      </p:pic>
    </p:spTree>
    <p:extLst>
      <p:ext uri="{BB962C8B-B14F-4D97-AF65-F5344CB8AC3E}">
        <p14:creationId xmlns:p14="http://schemas.microsoft.com/office/powerpoint/2010/main" val="1555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000"/>
            <a:ext cx="7933026" cy="6840000"/>
          </a:xfrm>
        </p:spPr>
      </p:pic>
    </p:spTree>
    <p:extLst>
      <p:ext uri="{BB962C8B-B14F-4D97-AF65-F5344CB8AC3E}">
        <p14:creationId xmlns:p14="http://schemas.microsoft.com/office/powerpoint/2010/main" val="167552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031660"/>
          </a:xfrm>
        </p:spPr>
      </p:pic>
    </p:spTree>
    <p:extLst>
      <p:ext uri="{BB962C8B-B14F-4D97-AF65-F5344CB8AC3E}">
        <p14:creationId xmlns:p14="http://schemas.microsoft.com/office/powerpoint/2010/main" val="4357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</p:spPr>
      </p:pic>
    </p:spTree>
    <p:extLst>
      <p:ext uri="{BB962C8B-B14F-4D97-AF65-F5344CB8AC3E}">
        <p14:creationId xmlns:p14="http://schemas.microsoft.com/office/powerpoint/2010/main" val="19104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112076"/>
          </a:xfrm>
        </p:spPr>
      </p:pic>
    </p:spTree>
    <p:extLst>
      <p:ext uri="{BB962C8B-B14F-4D97-AF65-F5344CB8AC3E}">
        <p14:creationId xmlns:p14="http://schemas.microsoft.com/office/powerpoint/2010/main" val="27358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4" y="836712"/>
            <a:ext cx="9144000" cy="5144511"/>
          </a:xfrm>
        </p:spPr>
      </p:pic>
    </p:spTree>
    <p:extLst>
      <p:ext uri="{BB962C8B-B14F-4D97-AF65-F5344CB8AC3E}">
        <p14:creationId xmlns:p14="http://schemas.microsoft.com/office/powerpoint/2010/main" val="33812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096000"/>
          </a:xfrm>
        </p:spPr>
      </p:pic>
    </p:spTree>
    <p:extLst>
      <p:ext uri="{BB962C8B-B14F-4D97-AF65-F5344CB8AC3E}">
        <p14:creationId xmlns:p14="http://schemas.microsoft.com/office/powerpoint/2010/main" val="10952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963"/>
            <a:ext cx="5157000" cy="6876000"/>
          </a:xfrm>
        </p:spPr>
      </p:pic>
    </p:spTree>
    <p:extLst>
      <p:ext uri="{BB962C8B-B14F-4D97-AF65-F5344CB8AC3E}">
        <p14:creationId xmlns:p14="http://schemas.microsoft.com/office/powerpoint/2010/main" val="341406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</Words>
  <Application>Microsoft Office PowerPoint</Application>
  <PresentationFormat>화면 슬라이드 쇼(4:3)</PresentationFormat>
  <Paragraphs>2</Paragraphs>
  <Slides>27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행복으로 가는 인문학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죽음의 이해</dc:title>
  <dc:creator>user</dc:creator>
  <cp:lastModifiedBy>win7</cp:lastModifiedBy>
  <cp:revision>17</cp:revision>
  <dcterms:created xsi:type="dcterms:W3CDTF">2015-06-11T12:28:58Z</dcterms:created>
  <dcterms:modified xsi:type="dcterms:W3CDTF">2016-03-28T08:11:06Z</dcterms:modified>
</cp:coreProperties>
</file>