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-178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772D9-C1BB-42CD-87F3-B4A89221219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4B6D9-3881-47C0-87C5-F77CA14485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9313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4B6D9-3881-47C0-87C5-F77CA144858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377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5934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15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035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205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2980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957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91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31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11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3699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68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22BC8-DDD1-4EBF-A0E5-09639C4DA325}" type="datetimeFigureOut">
              <a:rPr lang="ko-KR" altLang="en-US" smtClean="0"/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C4FD7-13EC-4761-8045-DEDFD33CC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65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1470025"/>
          </a:xfrm>
        </p:spPr>
        <p:txBody>
          <a:bodyPr>
            <a:normAutofit/>
          </a:bodyPr>
          <a:lstStyle/>
          <a:p>
            <a:r>
              <a:rPr lang="ko-KR" altLang="en-US" sz="5400" smtClean="0">
                <a:solidFill>
                  <a:schemeClr val="tx1">
                    <a:lumMod val="95000"/>
                    <a:lumOff val="5000"/>
                  </a:schemeClr>
                </a:solidFill>
                <a:latin typeface="양재참숯체B" panose="02020603020101020101" pitchFamily="18" charset="-127"/>
                <a:ea typeface="양재참숯체B" panose="02020603020101020101" pitchFamily="18" charset="-127"/>
              </a:rPr>
              <a:t>행복으로 가는 인문학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양재참숯체B" panose="02020603020101020101" pitchFamily="18" charset="-127"/>
              <a:ea typeface="양재참숯체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327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00808"/>
            <a:ext cx="6876000" cy="3008250"/>
          </a:xfrm>
        </p:spPr>
      </p:pic>
    </p:spTree>
    <p:extLst>
      <p:ext uri="{BB962C8B-B14F-4D97-AF65-F5344CB8AC3E}">
        <p14:creationId xmlns:p14="http://schemas.microsoft.com/office/powerpoint/2010/main" val="40457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0"/>
            <a:ext cx="4583999" cy="6876000"/>
          </a:xfrm>
        </p:spPr>
      </p:pic>
    </p:spTree>
    <p:extLst>
      <p:ext uri="{BB962C8B-B14F-4D97-AF65-F5344CB8AC3E}">
        <p14:creationId xmlns:p14="http://schemas.microsoft.com/office/powerpoint/2010/main" val="198171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0"/>
            <a:ext cx="6876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8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-1105"/>
            <a:ext cx="4572095" cy="6876000"/>
          </a:xfrm>
        </p:spPr>
      </p:pic>
    </p:spTree>
    <p:extLst>
      <p:ext uri="{BB962C8B-B14F-4D97-AF65-F5344CB8AC3E}">
        <p14:creationId xmlns:p14="http://schemas.microsoft.com/office/powerpoint/2010/main" val="233794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49684"/>
          </a:xfrm>
        </p:spPr>
      </p:pic>
    </p:spTree>
    <p:extLst>
      <p:ext uri="{BB962C8B-B14F-4D97-AF65-F5344CB8AC3E}">
        <p14:creationId xmlns:p14="http://schemas.microsoft.com/office/powerpoint/2010/main" val="371925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0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-8328"/>
            <a:ext cx="4811005" cy="68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4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0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79" y="0"/>
            <a:ext cx="5498287" cy="6876000"/>
          </a:xfrm>
        </p:spPr>
      </p:pic>
    </p:spTree>
    <p:extLst>
      <p:ext uri="{BB962C8B-B14F-4D97-AF65-F5344CB8AC3E}">
        <p14:creationId xmlns:p14="http://schemas.microsoft.com/office/powerpoint/2010/main" val="31956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5042399" cy="6876000"/>
          </a:xfrm>
        </p:spPr>
      </p:pic>
    </p:spTree>
    <p:extLst>
      <p:ext uri="{BB962C8B-B14F-4D97-AF65-F5344CB8AC3E}">
        <p14:creationId xmlns:p14="http://schemas.microsoft.com/office/powerpoint/2010/main" val="20973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04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38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91" y="-1"/>
            <a:ext cx="3470646" cy="6876000"/>
          </a:xfrm>
        </p:spPr>
      </p:pic>
    </p:spTree>
    <p:extLst>
      <p:ext uri="{BB962C8B-B14F-4D97-AF65-F5344CB8AC3E}">
        <p14:creationId xmlns:p14="http://schemas.microsoft.com/office/powerpoint/2010/main" val="34378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6761400" cy="6876000"/>
          </a:xfrm>
        </p:spPr>
      </p:pic>
    </p:spTree>
    <p:extLst>
      <p:ext uri="{BB962C8B-B14F-4D97-AF65-F5344CB8AC3E}">
        <p14:creationId xmlns:p14="http://schemas.microsoft.com/office/powerpoint/2010/main" val="362713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0"/>
            <a:ext cx="3774388" cy="6876000"/>
          </a:xfrm>
        </p:spPr>
      </p:pic>
    </p:spTree>
    <p:extLst>
      <p:ext uri="{BB962C8B-B14F-4D97-AF65-F5344CB8AC3E}">
        <p14:creationId xmlns:p14="http://schemas.microsoft.com/office/powerpoint/2010/main" val="33177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941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62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0"/>
            <a:ext cx="6456133" cy="6876000"/>
          </a:xfrm>
        </p:spPr>
      </p:pic>
    </p:spTree>
    <p:extLst>
      <p:ext uri="{BB962C8B-B14F-4D97-AF65-F5344CB8AC3E}">
        <p14:creationId xmlns:p14="http://schemas.microsoft.com/office/powerpoint/2010/main" val="8114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64652"/>
            <a:ext cx="9144000" cy="5305789"/>
          </a:xfrm>
        </p:spPr>
      </p:pic>
    </p:spTree>
    <p:extLst>
      <p:ext uri="{BB962C8B-B14F-4D97-AF65-F5344CB8AC3E}">
        <p14:creationId xmlns:p14="http://schemas.microsoft.com/office/powerpoint/2010/main" val="6612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5330234" cy="6876000"/>
          </a:xfrm>
        </p:spPr>
      </p:pic>
    </p:spTree>
    <p:extLst>
      <p:ext uri="{BB962C8B-B14F-4D97-AF65-F5344CB8AC3E}">
        <p14:creationId xmlns:p14="http://schemas.microsoft.com/office/powerpoint/2010/main" val="1555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000"/>
            <a:ext cx="7933026" cy="6840000"/>
          </a:xfrm>
        </p:spPr>
      </p:pic>
    </p:spTree>
    <p:extLst>
      <p:ext uri="{BB962C8B-B14F-4D97-AF65-F5344CB8AC3E}">
        <p14:creationId xmlns:p14="http://schemas.microsoft.com/office/powerpoint/2010/main" val="167552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031660"/>
          </a:xfrm>
        </p:spPr>
      </p:pic>
    </p:spTree>
    <p:extLst>
      <p:ext uri="{BB962C8B-B14F-4D97-AF65-F5344CB8AC3E}">
        <p14:creationId xmlns:p14="http://schemas.microsoft.com/office/powerpoint/2010/main" val="43579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</p:spPr>
      </p:pic>
    </p:spTree>
    <p:extLst>
      <p:ext uri="{BB962C8B-B14F-4D97-AF65-F5344CB8AC3E}">
        <p14:creationId xmlns:p14="http://schemas.microsoft.com/office/powerpoint/2010/main" val="19104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112076"/>
          </a:xfrm>
        </p:spPr>
      </p:pic>
    </p:spTree>
    <p:extLst>
      <p:ext uri="{BB962C8B-B14F-4D97-AF65-F5344CB8AC3E}">
        <p14:creationId xmlns:p14="http://schemas.microsoft.com/office/powerpoint/2010/main" val="273581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4" y="836712"/>
            <a:ext cx="9144000" cy="5144511"/>
          </a:xfrm>
        </p:spPr>
      </p:pic>
    </p:spTree>
    <p:extLst>
      <p:ext uri="{BB962C8B-B14F-4D97-AF65-F5344CB8AC3E}">
        <p14:creationId xmlns:p14="http://schemas.microsoft.com/office/powerpoint/2010/main" val="338125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096000"/>
          </a:xfrm>
        </p:spPr>
      </p:pic>
    </p:spTree>
    <p:extLst>
      <p:ext uri="{BB962C8B-B14F-4D97-AF65-F5344CB8AC3E}">
        <p14:creationId xmlns:p14="http://schemas.microsoft.com/office/powerpoint/2010/main" val="109524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963"/>
            <a:ext cx="5157000" cy="6876000"/>
          </a:xfrm>
        </p:spPr>
      </p:pic>
    </p:spTree>
    <p:extLst>
      <p:ext uri="{BB962C8B-B14F-4D97-AF65-F5344CB8AC3E}">
        <p14:creationId xmlns:p14="http://schemas.microsoft.com/office/powerpoint/2010/main" val="341406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4</Words>
  <Application>Microsoft Office PowerPoint</Application>
  <PresentationFormat>화면 슬라이드 쇼(4:3)</PresentationFormat>
  <Paragraphs>2</Paragraphs>
  <Slides>27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Office 테마</vt:lpstr>
      <vt:lpstr>행복으로 가는 인문학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죽음의 이해</dc:title>
  <dc:creator>user</dc:creator>
  <cp:lastModifiedBy>win7</cp:lastModifiedBy>
  <cp:revision>17</cp:revision>
  <dcterms:created xsi:type="dcterms:W3CDTF">2015-06-11T12:28:58Z</dcterms:created>
  <dcterms:modified xsi:type="dcterms:W3CDTF">2016-03-28T08:11:06Z</dcterms:modified>
</cp:coreProperties>
</file>